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5" r:id="rId5"/>
    <p:sldId id="258" r:id="rId6"/>
    <p:sldId id="260" r:id="rId7"/>
    <p:sldId id="262" r:id="rId8"/>
    <p:sldId id="269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E24"/>
    <a:srgbClr val="659C23"/>
    <a:srgbClr val="A6B727"/>
    <a:srgbClr val="FF33CC"/>
    <a:srgbClr val="0F2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e98cc38317d50b04" providerId="LiveId" clId="{1335D2C6-2DF4-404B-A44E-1BBCEDAB18B1}"/>
    <pc:docChg chg="custSel addSld modSld sldOrd">
      <pc:chgData name="" userId="e98cc38317d50b04" providerId="LiveId" clId="{1335D2C6-2DF4-404B-A44E-1BBCEDAB18B1}" dt="2021-09-10T16:41:21.200" v="469" actId="20577"/>
      <pc:docMkLst>
        <pc:docMk/>
      </pc:docMkLst>
      <pc:sldChg chg="delSp modSp">
        <pc:chgData name="" userId="e98cc38317d50b04" providerId="LiveId" clId="{1335D2C6-2DF4-404B-A44E-1BBCEDAB18B1}" dt="2021-09-10T16:08:10.837" v="292" actId="478"/>
        <pc:sldMkLst>
          <pc:docMk/>
          <pc:sldMk cId="2325420728" sldId="260"/>
        </pc:sldMkLst>
        <pc:picChg chg="del mod">
          <ac:chgData name="" userId="e98cc38317d50b04" providerId="LiveId" clId="{1335D2C6-2DF4-404B-A44E-1BBCEDAB18B1}" dt="2021-09-10T16:08:10.837" v="292" actId="478"/>
          <ac:picMkLst>
            <pc:docMk/>
            <pc:sldMk cId="2325420728" sldId="260"/>
            <ac:picMk id="4" creationId="{D6DF5894-6A64-47C7-B8DC-7FC5D3A906F4}"/>
          </ac:picMkLst>
        </pc:picChg>
      </pc:sldChg>
      <pc:sldChg chg="delSp modSp ord">
        <pc:chgData name="" userId="e98cc38317d50b04" providerId="LiveId" clId="{1335D2C6-2DF4-404B-A44E-1BBCEDAB18B1}" dt="2021-09-10T16:39:03.714" v="297"/>
        <pc:sldMkLst>
          <pc:docMk/>
          <pc:sldMk cId="28666689" sldId="264"/>
        </pc:sldMkLst>
        <pc:spChg chg="mod">
          <ac:chgData name="" userId="e98cc38317d50b04" providerId="LiveId" clId="{1335D2C6-2DF4-404B-A44E-1BBCEDAB18B1}" dt="2021-09-10T16:07:49.509" v="290" actId="20577"/>
          <ac:spMkLst>
            <pc:docMk/>
            <pc:sldMk cId="28666689" sldId="264"/>
            <ac:spMk id="8" creationId="{6FC11C9E-1603-4CC8-8E1C-F292B1FD1E08}"/>
          </ac:spMkLst>
        </pc:spChg>
        <pc:picChg chg="del">
          <ac:chgData name="" userId="e98cc38317d50b04" providerId="LiveId" clId="{1335D2C6-2DF4-404B-A44E-1BBCEDAB18B1}" dt="2021-09-10T16:08:14.633" v="293" actId="478"/>
          <ac:picMkLst>
            <pc:docMk/>
            <pc:sldMk cId="28666689" sldId="264"/>
            <ac:picMk id="4" creationId="{699FEFD6-91AF-4EAD-A3F2-12FD723C934F}"/>
          </ac:picMkLst>
        </pc:picChg>
      </pc:sldChg>
      <pc:sldChg chg="delSp ord">
        <pc:chgData name="" userId="e98cc38317d50b04" providerId="LiveId" clId="{1335D2C6-2DF4-404B-A44E-1BBCEDAB18B1}" dt="2021-09-10T16:08:42.360" v="296"/>
        <pc:sldMkLst>
          <pc:docMk/>
          <pc:sldMk cId="478262979" sldId="265"/>
        </pc:sldMkLst>
        <pc:picChg chg="del">
          <ac:chgData name="" userId="e98cc38317d50b04" providerId="LiveId" clId="{1335D2C6-2DF4-404B-A44E-1BBCEDAB18B1}" dt="2021-09-10T16:08:16.885" v="294" actId="478"/>
          <ac:picMkLst>
            <pc:docMk/>
            <pc:sldMk cId="478262979" sldId="265"/>
            <ac:picMk id="4" creationId="{FDC144CE-C69E-462A-B1D6-FE80B909D712}"/>
          </ac:picMkLst>
        </pc:picChg>
      </pc:sldChg>
      <pc:sldChg chg="delSp">
        <pc:chgData name="" userId="e98cc38317d50b04" providerId="LiveId" clId="{1335D2C6-2DF4-404B-A44E-1BBCEDAB18B1}" dt="2021-09-10T16:08:19.314" v="295" actId="478"/>
        <pc:sldMkLst>
          <pc:docMk/>
          <pc:sldMk cId="2477413726" sldId="267"/>
        </pc:sldMkLst>
        <pc:picChg chg="del">
          <ac:chgData name="" userId="e98cc38317d50b04" providerId="LiveId" clId="{1335D2C6-2DF4-404B-A44E-1BBCEDAB18B1}" dt="2021-09-10T16:08:19.314" v="295" actId="478"/>
          <ac:picMkLst>
            <pc:docMk/>
            <pc:sldMk cId="2477413726" sldId="267"/>
            <ac:picMk id="4" creationId="{FDC144CE-C69E-462A-B1D6-FE80B909D712}"/>
          </ac:picMkLst>
        </pc:picChg>
      </pc:sldChg>
      <pc:sldChg chg="modSp">
        <pc:chgData name="" userId="e98cc38317d50b04" providerId="LiveId" clId="{1335D2C6-2DF4-404B-A44E-1BBCEDAB18B1}" dt="2021-09-10T16:07:13.407" v="256" actId="1076"/>
        <pc:sldMkLst>
          <pc:docMk/>
          <pc:sldMk cId="1683555235" sldId="268"/>
        </pc:sldMkLst>
        <pc:spChg chg="mod">
          <ac:chgData name="" userId="e98cc38317d50b04" providerId="LiveId" clId="{1335D2C6-2DF4-404B-A44E-1BBCEDAB18B1}" dt="2021-09-10T16:07:13.407" v="256" actId="1076"/>
          <ac:spMkLst>
            <pc:docMk/>
            <pc:sldMk cId="1683555235" sldId="268"/>
            <ac:spMk id="2" creationId="{B1641CCD-DA83-42A0-A61F-ED34ED6BB40A}"/>
          </ac:spMkLst>
        </pc:spChg>
      </pc:sldChg>
      <pc:sldChg chg="delSp modSp add">
        <pc:chgData name="" userId="e98cc38317d50b04" providerId="LiveId" clId="{1335D2C6-2DF4-404B-A44E-1BBCEDAB18B1}" dt="2021-09-10T16:41:21.200" v="469" actId="20577"/>
        <pc:sldMkLst>
          <pc:docMk/>
          <pc:sldMk cId="1323186528" sldId="269"/>
        </pc:sldMkLst>
        <pc:spChg chg="mod">
          <ac:chgData name="" userId="e98cc38317d50b04" providerId="LiveId" clId="{1335D2C6-2DF4-404B-A44E-1BBCEDAB18B1}" dt="2021-09-10T16:39:14.179" v="307" actId="20577"/>
          <ac:spMkLst>
            <pc:docMk/>
            <pc:sldMk cId="1323186528" sldId="269"/>
            <ac:spMk id="2" creationId="{80B20FFD-4C1A-4F2E-9132-B14A2F6FDB10}"/>
          </ac:spMkLst>
        </pc:spChg>
        <pc:spChg chg="mod">
          <ac:chgData name="" userId="e98cc38317d50b04" providerId="LiveId" clId="{1335D2C6-2DF4-404B-A44E-1BBCEDAB18B1}" dt="2021-09-10T16:41:21.200" v="469" actId="20577"/>
          <ac:spMkLst>
            <pc:docMk/>
            <pc:sldMk cId="1323186528" sldId="269"/>
            <ac:spMk id="3" creationId="{68CB53A6-CFF9-426C-92E7-5DD2402166FB}"/>
          </ac:spMkLst>
        </pc:spChg>
        <pc:spChg chg="del">
          <ac:chgData name="" userId="e98cc38317d50b04" providerId="LiveId" clId="{1335D2C6-2DF4-404B-A44E-1BBCEDAB18B1}" dt="2021-09-10T16:40:55.607" v="449" actId="478"/>
          <ac:spMkLst>
            <pc:docMk/>
            <pc:sldMk cId="1323186528" sldId="269"/>
            <ac:spMk id="4" creationId="{8EF8674D-F677-435B-B32D-197F7373B2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88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6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47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69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06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794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192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47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610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44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61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E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390E525-581F-4B34-9688-A03A49D9BC97}" type="datetimeFigureOut">
              <a:rPr lang="de-DE" smtClean="0"/>
              <a:t>10.09.2021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17D7822-82EC-4660-BD13-880B27C89A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79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ED84DD6-8A68-4994-8094-8DDBE89BF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76049D7-366E-4AC9-B689-460CC28F8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C9E91F8-C4AE-4EB0-8B76-FF3F3FC71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AD45A04-4150-4943-BB06-EEEDDD73B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A6F2D13-10C3-42A3-AFFE-AAF4731B2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0328" y="4541697"/>
            <a:ext cx="3082986" cy="1543422"/>
          </a:xfrm>
        </p:spPr>
        <p:txBody>
          <a:bodyPr>
            <a:normAutofit/>
          </a:bodyPr>
          <a:lstStyle/>
          <a:p>
            <a:r>
              <a:rPr lang="de-DE" sz="2000" dirty="0"/>
              <a:t>Wir stellen uns vor!</a:t>
            </a:r>
          </a:p>
          <a:p>
            <a:r>
              <a:rPr lang="de-DE" sz="2000" dirty="0">
                <a:highlight>
                  <a:srgbClr val="FF00FF"/>
                </a:highlight>
              </a:rPr>
              <a:t>www.vs-stanz.tsn.at</a:t>
            </a:r>
          </a:p>
        </p:txBody>
      </p:sp>
      <p:pic>
        <p:nvPicPr>
          <p:cNvPr id="4" name="Grafik 3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50703977-8A86-4530-B83F-AFF6F337C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4" y="1841046"/>
            <a:ext cx="6045576" cy="317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491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41CCD-DA83-42A0-A61F-ED34ED6B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FF33CC"/>
                </a:solidFill>
              </a:rPr>
              <a:t>ElternvertreterInnen</a:t>
            </a:r>
            <a:r>
              <a:rPr lang="de-DE" dirty="0">
                <a:solidFill>
                  <a:srgbClr val="FF33CC"/>
                </a:solidFill>
              </a:rPr>
              <a:t>-Wahl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FC11C9E-1603-4CC8-8E1C-F292B1FD1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225039"/>
            <a:ext cx="9521890" cy="4023360"/>
          </a:xfrm>
        </p:spPr>
        <p:txBody>
          <a:bodyPr/>
          <a:lstStyle/>
          <a:p>
            <a:r>
              <a:rPr lang="de-DE" dirty="0">
                <a:solidFill>
                  <a:srgbClr val="FF33CC"/>
                </a:solidFill>
              </a:rPr>
              <a:t>Schriftlich abgestimmt</a:t>
            </a:r>
          </a:p>
          <a:p>
            <a:r>
              <a:rPr lang="de-DE" dirty="0">
                <a:solidFill>
                  <a:srgbClr val="FF33CC"/>
                </a:solidFill>
              </a:rPr>
              <a:t>GS 1 und GS 2 jeweils eine Person</a:t>
            </a:r>
          </a:p>
          <a:p>
            <a:pPr marL="45720" indent="0">
              <a:buNone/>
            </a:pPr>
            <a:br>
              <a:rPr lang="de-DE" dirty="0">
                <a:solidFill>
                  <a:srgbClr val="FF33CC"/>
                </a:solidFill>
              </a:rPr>
            </a:br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41CCD-DA83-42A0-A61F-ED34ED6BB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372100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7030A0"/>
                </a:solidFill>
              </a:rPr>
              <a:t>Das neue Team</a:t>
            </a:r>
            <a:br>
              <a:rPr lang="de-DE" dirty="0">
                <a:solidFill>
                  <a:srgbClr val="7030A0"/>
                </a:solidFill>
              </a:rPr>
            </a:br>
            <a:r>
              <a:rPr lang="de-DE" sz="2400" dirty="0">
                <a:solidFill>
                  <a:srgbClr val="7030A0"/>
                </a:solidFill>
              </a:rPr>
              <a:t>Silvia Schweisgut-Wolf</a:t>
            </a:r>
            <a:br>
              <a:rPr lang="de-DE" sz="2400" dirty="0">
                <a:solidFill>
                  <a:srgbClr val="7030A0"/>
                </a:solidFill>
              </a:rPr>
            </a:br>
            <a:r>
              <a:rPr lang="de-DE" sz="2400" dirty="0">
                <a:solidFill>
                  <a:srgbClr val="7030A0"/>
                </a:solidFill>
              </a:rPr>
              <a:t>Martina Schnitzler</a:t>
            </a:r>
            <a:br>
              <a:rPr lang="de-DE" sz="2400" dirty="0">
                <a:solidFill>
                  <a:srgbClr val="7030A0"/>
                </a:solidFill>
              </a:rPr>
            </a:br>
            <a:r>
              <a:rPr lang="de-DE" sz="2400" dirty="0">
                <a:solidFill>
                  <a:srgbClr val="7030A0"/>
                </a:solidFill>
              </a:rPr>
              <a:t>Barbara Nigg</a:t>
            </a:r>
            <a:br>
              <a:rPr lang="de-DE" sz="2400" dirty="0">
                <a:solidFill>
                  <a:srgbClr val="7030A0"/>
                </a:solidFill>
              </a:rPr>
            </a:br>
            <a:r>
              <a:rPr lang="de-DE" sz="2400" dirty="0">
                <a:solidFill>
                  <a:srgbClr val="7030A0"/>
                </a:solidFill>
              </a:rPr>
              <a:t>Michaela Fritz</a:t>
            </a:r>
            <a:br>
              <a:rPr lang="de-DE" sz="2400" dirty="0">
                <a:solidFill>
                  <a:srgbClr val="7030A0"/>
                </a:solidFill>
              </a:rPr>
            </a:br>
            <a:r>
              <a:rPr lang="de-DE" sz="2400" dirty="0">
                <a:solidFill>
                  <a:srgbClr val="7030A0"/>
                </a:solidFill>
              </a:rPr>
              <a:t>Claudia Kössler</a:t>
            </a:r>
            <a:br>
              <a:rPr lang="de-DE" sz="2400" dirty="0">
                <a:solidFill>
                  <a:srgbClr val="7030A0"/>
                </a:solidFill>
              </a:rPr>
            </a:br>
            <a:r>
              <a:rPr lang="de-DE" sz="2400" dirty="0">
                <a:solidFill>
                  <a:srgbClr val="7030A0"/>
                </a:solidFill>
              </a:rPr>
              <a:t>und</a:t>
            </a:r>
            <a:br>
              <a:rPr lang="de-DE" sz="2400" dirty="0">
                <a:solidFill>
                  <a:srgbClr val="7030A0"/>
                </a:solidFill>
              </a:rPr>
            </a:br>
            <a:r>
              <a:rPr lang="de-DE" sz="2400" dirty="0">
                <a:solidFill>
                  <a:srgbClr val="7030A0"/>
                </a:solidFill>
              </a:rPr>
              <a:t>Egon Kaufmann</a:t>
            </a:r>
            <a:br>
              <a:rPr lang="de-DE" sz="2400" dirty="0">
                <a:solidFill>
                  <a:srgbClr val="7030A0"/>
                </a:solidFill>
              </a:rPr>
            </a:br>
            <a:endParaRPr lang="de-DE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3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41CCD-DA83-42A0-A61F-ED34ED6BB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21" y="1046922"/>
            <a:ext cx="9875520" cy="5372100"/>
          </a:xfrm>
        </p:spPr>
        <p:txBody>
          <a:bodyPr>
            <a:normAutofit fontScale="90000"/>
          </a:bodyPr>
          <a:lstStyle/>
          <a:p>
            <a:r>
              <a:rPr lang="de-DE" i="1" dirty="0">
                <a:solidFill>
                  <a:srgbClr val="7030A0"/>
                </a:solidFill>
              </a:rPr>
              <a:t>Egon Kaufmann:</a:t>
            </a:r>
            <a:br>
              <a:rPr lang="de-DE" dirty="0">
                <a:solidFill>
                  <a:srgbClr val="7030A0"/>
                </a:solidFill>
              </a:rPr>
            </a:br>
            <a:r>
              <a:rPr lang="de-DE" dirty="0">
                <a:solidFill>
                  <a:srgbClr val="7030A0"/>
                </a:solidFill>
              </a:rPr>
              <a:t>47 Jahre alt</a:t>
            </a:r>
            <a:br>
              <a:rPr lang="de-DE" dirty="0">
                <a:solidFill>
                  <a:srgbClr val="7030A0"/>
                </a:solidFill>
              </a:rPr>
            </a:br>
            <a:r>
              <a:rPr lang="de-DE" dirty="0">
                <a:solidFill>
                  <a:srgbClr val="7030A0"/>
                </a:solidFill>
              </a:rPr>
              <a:t>verheiratet</a:t>
            </a:r>
            <a:br>
              <a:rPr lang="de-DE" dirty="0">
                <a:solidFill>
                  <a:srgbClr val="7030A0"/>
                </a:solidFill>
              </a:rPr>
            </a:br>
            <a:r>
              <a:rPr lang="de-DE" dirty="0">
                <a:solidFill>
                  <a:srgbClr val="7030A0"/>
                </a:solidFill>
              </a:rPr>
              <a:t>3 erwachsene Töchter</a:t>
            </a:r>
            <a:br>
              <a:rPr lang="de-DE" dirty="0">
                <a:solidFill>
                  <a:srgbClr val="7030A0"/>
                </a:solidFill>
              </a:rPr>
            </a:br>
            <a:r>
              <a:rPr lang="de-DE" dirty="0">
                <a:solidFill>
                  <a:srgbClr val="7030A0"/>
                </a:solidFill>
              </a:rPr>
              <a:t>Landeck</a:t>
            </a:r>
            <a:br>
              <a:rPr lang="de-DE" dirty="0">
                <a:solidFill>
                  <a:srgbClr val="7030A0"/>
                </a:solidFill>
              </a:rPr>
            </a:br>
            <a:r>
              <a:rPr lang="de-DE" dirty="0">
                <a:solidFill>
                  <a:srgbClr val="7030A0"/>
                </a:solidFill>
              </a:rPr>
              <a:t>2 Jahre Serfaus, 2 Jahre </a:t>
            </a:r>
            <a:r>
              <a:rPr lang="de-DE" dirty="0" err="1">
                <a:solidFill>
                  <a:srgbClr val="7030A0"/>
                </a:solidFill>
              </a:rPr>
              <a:t>Paznaun</a:t>
            </a:r>
            <a:r>
              <a:rPr lang="de-DE" dirty="0">
                <a:solidFill>
                  <a:srgbClr val="7030A0"/>
                </a:solidFill>
              </a:rPr>
              <a:t>, 10 Jahre Stanz, 11 Jahre Schulleiter in Grins/</a:t>
            </a:r>
            <a:r>
              <a:rPr lang="de-DE" dirty="0" err="1">
                <a:solidFill>
                  <a:srgbClr val="7030A0"/>
                </a:solidFill>
              </a:rPr>
              <a:t>Tobadill</a:t>
            </a:r>
            <a:br>
              <a:rPr lang="de-DE" dirty="0">
                <a:solidFill>
                  <a:srgbClr val="7030A0"/>
                </a:solidFill>
              </a:rPr>
            </a:br>
            <a:r>
              <a:rPr lang="de-DE" dirty="0">
                <a:solidFill>
                  <a:srgbClr val="7030A0"/>
                </a:solidFill>
              </a:rPr>
              <a:t>= 25 Jahre im Dienst</a:t>
            </a:r>
            <a:br>
              <a:rPr lang="de-DE" dirty="0">
                <a:solidFill>
                  <a:srgbClr val="7030A0"/>
                </a:solidFill>
              </a:rPr>
            </a:br>
            <a:br>
              <a:rPr lang="de-DE" dirty="0">
                <a:solidFill>
                  <a:srgbClr val="7030A0"/>
                </a:solidFill>
              </a:rPr>
            </a:br>
            <a:br>
              <a:rPr lang="de-DE" sz="2400" dirty="0">
                <a:solidFill>
                  <a:srgbClr val="7030A0"/>
                </a:solidFill>
              </a:rPr>
            </a:br>
            <a:endParaRPr lang="de-DE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55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41CCD-DA83-42A0-A61F-ED34ED6B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33CC"/>
                </a:solidFill>
              </a:rPr>
              <a:t>Corona- Thema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FC11C9E-1603-4CC8-8E1C-F292B1FD1E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41ABCE-BB68-4385-942F-4874B0BF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73479" y="1903365"/>
            <a:ext cx="8942071" cy="4023360"/>
          </a:xfrm>
        </p:spPr>
        <p:txBody>
          <a:bodyPr/>
          <a:lstStyle/>
          <a:p>
            <a:r>
              <a:rPr lang="de-AT" dirty="0"/>
              <a:t>Ablauf der vorgesehenen Testreihen</a:t>
            </a:r>
          </a:p>
          <a:p>
            <a:r>
              <a:rPr lang="de-AT" dirty="0"/>
              <a:t>Bitte immer die aktuellen Newseinträge auf der Webseite beachten</a:t>
            </a:r>
          </a:p>
          <a:p>
            <a:r>
              <a:rPr lang="de-AT" dirty="0"/>
              <a:t>Information über die Ampelfarbe und die Konsequenzen für den Unterricht kann man ebenfalls auf der Webseite erfahren – werden auch über Signal bekannt gegeben</a:t>
            </a:r>
          </a:p>
          <a:p>
            <a:r>
              <a:rPr lang="de-AT" dirty="0"/>
              <a:t>Vorgehensweise bei einem Verdachtsfall in der Schule wird besprochen</a:t>
            </a:r>
          </a:p>
          <a:p>
            <a:r>
              <a:rPr lang="de-AT" dirty="0"/>
              <a:t>Was passiert bei einem Lock-Down</a:t>
            </a:r>
          </a:p>
          <a:p>
            <a:r>
              <a:rPr lang="de-AT" dirty="0" err="1"/>
              <a:t>Distancelearning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78262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41CCD-DA83-42A0-A61F-ED34ED6B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33CC"/>
                </a:solidFill>
              </a:rPr>
              <a:t>Unsere Ziele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FC11C9E-1603-4CC8-8E1C-F292B1FD1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1695449"/>
            <a:ext cx="9521890" cy="4023360"/>
          </a:xfrm>
        </p:spPr>
        <p:txBody>
          <a:bodyPr>
            <a:normAutofit lnSpcReduction="10000"/>
          </a:bodyPr>
          <a:lstStyle/>
          <a:p>
            <a:r>
              <a:rPr lang="de-DE" dirty="0">
                <a:solidFill>
                  <a:srgbClr val="FF33CC"/>
                </a:solidFill>
              </a:rPr>
              <a:t>Wir wollten, dass die Volksschule Stanz ein wichtiger Teil des Dorflebens bleibt/wird.</a:t>
            </a:r>
          </a:p>
          <a:p>
            <a:r>
              <a:rPr lang="de-DE" dirty="0">
                <a:solidFill>
                  <a:srgbClr val="FF33CC"/>
                </a:solidFill>
              </a:rPr>
              <a:t>Wir wollen das Gute erhalten und Neues entwickeln.</a:t>
            </a:r>
          </a:p>
          <a:p>
            <a:r>
              <a:rPr lang="de-DE" dirty="0">
                <a:solidFill>
                  <a:srgbClr val="FF33CC"/>
                </a:solidFill>
              </a:rPr>
              <a:t>Wir wollen eine enge Zusammenarbeite mit dem Kindergarten herstellen.</a:t>
            </a:r>
          </a:p>
          <a:p>
            <a:r>
              <a:rPr lang="de-DE" dirty="0">
                <a:solidFill>
                  <a:srgbClr val="FF33CC"/>
                </a:solidFill>
              </a:rPr>
              <a:t>Wir wollen mit den Vereinen von Stanz  kooperieren.</a:t>
            </a:r>
          </a:p>
          <a:p>
            <a:r>
              <a:rPr lang="de-DE" dirty="0">
                <a:solidFill>
                  <a:srgbClr val="FF33CC"/>
                </a:solidFill>
              </a:rPr>
              <a:t>Wir wollen das Schulleben nach außen hin sichtbar machen – Schulwebseite.</a:t>
            </a:r>
          </a:p>
          <a:p>
            <a:r>
              <a:rPr lang="de-DE" dirty="0">
                <a:solidFill>
                  <a:srgbClr val="FF33CC"/>
                </a:solidFill>
              </a:rPr>
              <a:t>Wir wollen, dass neben den Schulfächern auch Platz für andere Dinge bleibt (Kultur, Sport, Projekte usw.)</a:t>
            </a:r>
          </a:p>
          <a:p>
            <a:r>
              <a:rPr lang="de-DE" dirty="0">
                <a:solidFill>
                  <a:srgbClr val="FF33CC"/>
                </a:solidFill>
              </a:rPr>
              <a:t>Wir wollen, dass die Notengebung transparent und nachvollziehbar ist (Bewertungsgespräche)</a:t>
            </a: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53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41CCD-DA83-42A0-A61F-ED34ED6B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33CC"/>
                </a:solidFill>
              </a:rPr>
              <a:t>Unsere Ziele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FC11C9E-1603-4CC8-8E1C-F292B1FD1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9521890" cy="4023360"/>
          </a:xfrm>
        </p:spPr>
        <p:txBody>
          <a:bodyPr/>
          <a:lstStyle/>
          <a:p>
            <a:r>
              <a:rPr lang="de-DE" dirty="0">
                <a:solidFill>
                  <a:srgbClr val="FF33CC"/>
                </a:solidFill>
              </a:rPr>
              <a:t>Die Kommunikation zwischen Schule und Elternhaus sollte eine wertschätzende und respektvolle sein.</a:t>
            </a:r>
          </a:p>
          <a:p>
            <a:r>
              <a:rPr lang="de-DE" dirty="0">
                <a:solidFill>
                  <a:srgbClr val="FF33CC"/>
                </a:solidFill>
              </a:rPr>
              <a:t>Wir wollen eine gute Zusammenarbeit mit der Gemeinde.</a:t>
            </a: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42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41CCD-DA83-42A0-A61F-ED34ED6B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33CC"/>
                </a:solidFill>
              </a:rPr>
              <a:t>Kommunikationsform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FC11C9E-1603-4CC8-8E1C-F292B1FD1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9521890" cy="2600326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33CC"/>
                </a:solidFill>
              </a:rPr>
              <a:t>Persönliches Gespräch mit den Klassenlehrern</a:t>
            </a:r>
          </a:p>
          <a:p>
            <a:r>
              <a:rPr lang="de-DE" dirty="0">
                <a:solidFill>
                  <a:srgbClr val="FF33CC"/>
                </a:solidFill>
              </a:rPr>
              <a:t>Sprechstunde</a:t>
            </a:r>
          </a:p>
          <a:p>
            <a:r>
              <a:rPr lang="de-DE" dirty="0">
                <a:solidFill>
                  <a:srgbClr val="FF33CC"/>
                </a:solidFill>
              </a:rPr>
              <a:t>Signal – Aufklärung über Datenschutz Schulwebseite</a:t>
            </a:r>
          </a:p>
          <a:p>
            <a:r>
              <a:rPr lang="de-DE" dirty="0">
                <a:solidFill>
                  <a:srgbClr val="FF33CC"/>
                </a:solidFill>
              </a:rPr>
              <a:t>Kommunikation – Probleme: Zuerst Klassenlehrer – wenn nicht lösbar dann erst über Schulleitung</a:t>
            </a: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  <a:p>
            <a:endParaRPr lang="de-DE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33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20FFD-4C1A-4F2E-9132-B14A2F6FD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Wichtiges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CB53A6-CFF9-426C-92E7-5DD240216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8451574" cy="4023360"/>
          </a:xfrm>
        </p:spPr>
        <p:txBody>
          <a:bodyPr>
            <a:normAutofit/>
          </a:bodyPr>
          <a:lstStyle/>
          <a:p>
            <a:r>
              <a:rPr lang="de-DE" sz="3600" dirty="0"/>
              <a:t>Fotografin kommt, wenn gewünscht</a:t>
            </a:r>
          </a:p>
          <a:p>
            <a:r>
              <a:rPr lang="de-DE" sz="3600" dirty="0"/>
              <a:t>Klassenkasse</a:t>
            </a:r>
          </a:p>
          <a:p>
            <a:r>
              <a:rPr lang="de-DE" sz="3600" dirty="0"/>
              <a:t>Donnerstag fix und Dienstag sind meine „Stanztage“</a:t>
            </a:r>
          </a:p>
          <a:p>
            <a:r>
              <a:rPr lang="de-DE" sz="3600" dirty="0" err="1"/>
              <a:t>Sponsorgelder</a:t>
            </a:r>
            <a:endParaRPr lang="de-DE" sz="3600" dirty="0"/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323186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FC11C9E-1603-4CC8-8E1C-F292B1FD1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2999" y="2057399"/>
            <a:ext cx="5572125" cy="2600326"/>
          </a:xfrm>
        </p:spPr>
        <p:txBody>
          <a:bodyPr/>
          <a:lstStyle/>
          <a:p>
            <a:endParaRPr lang="de-DE" dirty="0">
              <a:solidFill>
                <a:srgbClr val="FF33CC"/>
              </a:solidFill>
            </a:endParaRPr>
          </a:p>
          <a:p>
            <a:r>
              <a:rPr lang="de-DE" sz="3200" dirty="0">
                <a:solidFill>
                  <a:srgbClr val="FF33CC"/>
                </a:solidFill>
              </a:rPr>
              <a:t>VS Grins</a:t>
            </a:r>
          </a:p>
          <a:p>
            <a:r>
              <a:rPr lang="de-DE" sz="3200" dirty="0">
                <a:solidFill>
                  <a:srgbClr val="FF33CC"/>
                </a:solidFill>
              </a:rPr>
              <a:t>VS Tobadill</a:t>
            </a:r>
          </a:p>
          <a:p>
            <a:r>
              <a:rPr lang="de-DE" sz="3200" dirty="0">
                <a:solidFill>
                  <a:srgbClr val="FF33CC"/>
                </a:solidFill>
              </a:rPr>
              <a:t>VS Stanz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BC3D1E0-72EA-4834-9AEF-454AE4D1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Gemeinsame Aktionen </a:t>
            </a:r>
          </a:p>
        </p:txBody>
      </p:sp>
    </p:spTree>
    <p:extLst>
      <p:ext uri="{BB962C8B-B14F-4D97-AF65-F5344CB8AC3E}">
        <p14:creationId xmlns:p14="http://schemas.microsoft.com/office/powerpoint/2010/main" val="247741372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0</TotalTime>
  <Words>314</Words>
  <Application>Microsoft Office PowerPoint</Application>
  <PresentationFormat>Breitbild</PresentationFormat>
  <Paragraphs>51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Corbel</vt:lpstr>
      <vt:lpstr>Basis</vt:lpstr>
      <vt:lpstr>PowerPoint-Präsentation</vt:lpstr>
      <vt:lpstr>Das neue Team Silvia Schweisgut-Wolf Martina Schnitzler Barbara Nigg Michaela Fritz Claudia Kössler und Egon Kaufmann </vt:lpstr>
      <vt:lpstr>Egon Kaufmann: 47 Jahre alt verheiratet 3 erwachsene Töchter Landeck 2 Jahre Serfaus, 2 Jahre Paznaun, 10 Jahre Stanz, 11 Jahre Schulleiter in Grins/Tobadill = 25 Jahre im Dienst   </vt:lpstr>
      <vt:lpstr>Corona- Thema</vt:lpstr>
      <vt:lpstr>Unsere Ziele</vt:lpstr>
      <vt:lpstr>Unsere Ziele</vt:lpstr>
      <vt:lpstr>Kommunikationsform</vt:lpstr>
      <vt:lpstr>Wichtiges</vt:lpstr>
      <vt:lpstr>Gemeinsame Aktionen </vt:lpstr>
      <vt:lpstr>ElternvertreterInnen-Wahl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Egon Kaufmann</dc:creator>
  <cp:lastModifiedBy>direktion</cp:lastModifiedBy>
  <cp:revision>16</cp:revision>
  <dcterms:created xsi:type="dcterms:W3CDTF">2020-09-30T11:56:57Z</dcterms:created>
  <dcterms:modified xsi:type="dcterms:W3CDTF">2021-09-10T17:52:59Z</dcterms:modified>
</cp:coreProperties>
</file>